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5437-DD59-49FC-8640-6984655A980A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8062-0571-4A70-92DF-797C227254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4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5437-DD59-49FC-8640-6984655A980A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8062-0571-4A70-92DF-797C227254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2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5437-DD59-49FC-8640-6984655A980A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8062-0571-4A70-92DF-797C227254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79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5437-DD59-49FC-8640-6984655A980A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8062-0571-4A70-92DF-797C227254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61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5437-DD59-49FC-8640-6984655A980A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8062-0571-4A70-92DF-797C227254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80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5437-DD59-49FC-8640-6984655A980A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8062-0571-4A70-92DF-797C227254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42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5437-DD59-49FC-8640-6984655A980A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8062-0571-4A70-92DF-797C227254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2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5437-DD59-49FC-8640-6984655A980A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8062-0571-4A70-92DF-797C227254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01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5437-DD59-49FC-8640-6984655A980A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8062-0571-4A70-92DF-797C227254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5437-DD59-49FC-8640-6984655A980A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8062-0571-4A70-92DF-797C227254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2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5437-DD59-49FC-8640-6984655A980A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8062-0571-4A70-92DF-797C227254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63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A5437-DD59-49FC-8640-6984655A980A}" type="datetimeFigureOut">
              <a:rPr lang="en-US" smtClean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08062-0571-4A70-92DF-797C227254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8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Incorporating Healthcare Reform Trends into Clinical Provider Business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Daniel Berman DBA/HCA,MSN, RN</a:t>
            </a:r>
            <a:r>
              <a:rPr lang="en-US"/>
              <a:t>, FACHE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77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brief presentation that outlines some of the Affordable Care Act Trends and business opportunities. This is not exhaustive</a:t>
            </a:r>
          </a:p>
          <a:p>
            <a:r>
              <a:rPr lang="en-US" dirty="0"/>
              <a:t>There will be a presentation with more depth at the National Nurses in Business Conference in October 2013 in Orlando</a:t>
            </a:r>
          </a:p>
        </p:txBody>
      </p:sp>
    </p:spTree>
    <p:extLst>
      <p:ext uri="{BB962C8B-B14F-4D97-AF65-F5344CB8AC3E}">
        <p14:creationId xmlns:p14="http://schemas.microsoft.com/office/powerpoint/2010/main" val="2831714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that should be addressed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management equation for Healthcare</a:t>
            </a:r>
          </a:p>
          <a:p>
            <a:r>
              <a:rPr lang="en-US" dirty="0"/>
              <a:t>Increased Access to Care, Decreased Reimbursement and Higher Quality of Care</a:t>
            </a:r>
          </a:p>
          <a:p>
            <a:r>
              <a:rPr lang="en-US" dirty="0"/>
              <a:t>Acute Care Facilities are experiencing higher acuity</a:t>
            </a:r>
          </a:p>
          <a:p>
            <a:r>
              <a:rPr lang="en-US" dirty="0"/>
              <a:t>The shift from patient care to managing populations of care</a:t>
            </a:r>
          </a:p>
          <a:p>
            <a:r>
              <a:rPr lang="en-US" dirty="0"/>
              <a:t>The shift from inpatient acute care to outpatient care</a:t>
            </a:r>
          </a:p>
        </p:txBody>
      </p:sp>
    </p:spTree>
    <p:extLst>
      <p:ext uri="{BB962C8B-B14F-4D97-AF65-F5344CB8AC3E}">
        <p14:creationId xmlns:p14="http://schemas.microsoft.com/office/powerpoint/2010/main" val="707516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Shift to Disease Management Programs</a:t>
            </a:r>
          </a:p>
          <a:p>
            <a:r>
              <a:rPr lang="en-US" dirty="0"/>
              <a:t>The ACA has mandated Nurse Run Clinics with ARNP</a:t>
            </a:r>
          </a:p>
          <a:p>
            <a:r>
              <a:rPr lang="en-US" dirty="0"/>
              <a:t>The ACA has mandated at Federally Qualified Primary Health Centers have a specific ratio of ARNP to Patients</a:t>
            </a:r>
          </a:p>
          <a:p>
            <a:r>
              <a:rPr lang="en-US" dirty="0"/>
              <a:t>Community Based Prevention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479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 Models will be based on Wal Mart Approach to Retail</a:t>
            </a:r>
          </a:p>
          <a:p>
            <a:r>
              <a:rPr lang="en-US" dirty="0"/>
              <a:t>Utilization of Acute Care Down 50%</a:t>
            </a:r>
          </a:p>
          <a:p>
            <a:r>
              <a:rPr lang="en-US" dirty="0"/>
              <a:t>50% Less Inpatient Beds</a:t>
            </a:r>
          </a:p>
          <a:p>
            <a:r>
              <a:rPr lang="en-US" dirty="0"/>
              <a:t>Development of Community based Care networks with Hospitals</a:t>
            </a:r>
          </a:p>
          <a:p>
            <a:r>
              <a:rPr lang="en-US" dirty="0"/>
              <a:t>Care and payment for Care based on disease management and also disease financing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62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Financing of Care that is Community based with be based on prevention and keeping patients out of hospitals</a:t>
            </a:r>
          </a:p>
          <a:p>
            <a:r>
              <a:rPr lang="en-US" dirty="0"/>
              <a:t>Because of the cost of care nurse practitioners will be plentiful and opportunities for nurse run clinics</a:t>
            </a:r>
          </a:p>
          <a:p>
            <a:r>
              <a:rPr lang="en-US" dirty="0"/>
              <a:t>Need for creativity in technology and also service delivery</a:t>
            </a:r>
          </a:p>
        </p:txBody>
      </p:sp>
    </p:spTree>
    <p:extLst>
      <p:ext uri="{BB962C8B-B14F-4D97-AF65-F5344CB8AC3E}">
        <p14:creationId xmlns:p14="http://schemas.microsoft.com/office/powerpoint/2010/main" val="3031155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Opportunities for Nurse Business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Nurses who can provide consultation and direction to hospitals on cost and quality</a:t>
            </a:r>
          </a:p>
          <a:p>
            <a:r>
              <a:rPr lang="en-US" dirty="0"/>
              <a:t>Hospitals will be decreasing their education and staff development programs because of cost and will be looking for contractors to provide education(More cost effective because of not having salaried educators)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563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 for Nurse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Because of the need for Electronic Medical Records in Community Health and Practitioner Office opportunities for consultation</a:t>
            </a:r>
          </a:p>
          <a:p>
            <a:r>
              <a:rPr lang="en-US" dirty="0"/>
              <a:t>Case Management Nurse Consultants needed to help hospitals and community health agencies provide case management across the continuum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82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 for Nurse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Nurse developing programs in the integration of mental health and physical health</a:t>
            </a:r>
          </a:p>
          <a:p>
            <a:r>
              <a:rPr lang="en-US" dirty="0"/>
              <a:t>Nurses working for hospitals and insurers in developing networks of care for systems wanting to develop the accountable care organizations</a:t>
            </a:r>
          </a:p>
          <a:p>
            <a:r>
              <a:rPr lang="en-US" dirty="0"/>
              <a:t>Nurse run programs in Alternative Health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808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 for Nurse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Nurse run Businesses that provide consultation and direction for quality improvement in hospitals and healthcare</a:t>
            </a:r>
          </a:p>
          <a:p>
            <a:r>
              <a:rPr lang="en-US" dirty="0"/>
              <a:t>Nurses contracting with Insurers and employers to provide health coaching for specific employees with chronic conditions</a:t>
            </a:r>
          </a:p>
        </p:txBody>
      </p:sp>
    </p:spTree>
    <p:extLst>
      <p:ext uri="{BB962C8B-B14F-4D97-AF65-F5344CB8AC3E}">
        <p14:creationId xmlns:p14="http://schemas.microsoft.com/office/powerpoint/2010/main" val="2557811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405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Incorporating Healthcare Reform Trends into Clinical Provider Business Development</vt:lpstr>
      <vt:lpstr>Trends that should be addressed</vt:lpstr>
      <vt:lpstr>Trends </vt:lpstr>
      <vt:lpstr>Trends</vt:lpstr>
      <vt:lpstr>Trends</vt:lpstr>
      <vt:lpstr>Opportunities for Nurse Business Services</vt:lpstr>
      <vt:lpstr>Opportunities for Nurse Business</vt:lpstr>
      <vt:lpstr>Opportunities for Nurse Business</vt:lpstr>
      <vt:lpstr>Opportunities for Nurse Business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Incorporating Healthcare Reform into Teaching Nursing</dc:title>
  <dc:creator>dbernab</dc:creator>
  <cp:lastModifiedBy>Dan Berman</cp:lastModifiedBy>
  <cp:revision>15</cp:revision>
  <dcterms:created xsi:type="dcterms:W3CDTF">2013-03-12T22:46:14Z</dcterms:created>
  <dcterms:modified xsi:type="dcterms:W3CDTF">2018-02-21T15:58:19Z</dcterms:modified>
</cp:coreProperties>
</file>